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6" r:id="rId4"/>
    <p:sldId id="259" r:id="rId5"/>
    <p:sldId id="260" r:id="rId6"/>
    <p:sldId id="265" r:id="rId7"/>
    <p:sldId id="262" r:id="rId8"/>
    <p:sldId id="263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788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86054586117571"/>
          <c:y val="5.275809293415817E-3"/>
          <c:w val="0.73800666518974201"/>
          <c:h val="0.759767162878407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Frames per second (1/s)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Scale"/>
            <c:pictureStackUnit val="10000"/>
          </c:pictureOptions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Software implementation</c:v>
                </c:pt>
                <c:pt idx="1">
                  <c:v>Single pixel calculation</c:v>
                </c:pt>
                <c:pt idx="2">
                  <c:v>Full image calculation</c:v>
                </c:pt>
                <c:pt idx="3">
                  <c:v>Optimised IP design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2004.5</c:v>
                </c:pt>
                <c:pt idx="1">
                  <c:v>1025.3</c:v>
                </c:pt>
                <c:pt idx="2">
                  <c:v>227.6</c:v>
                </c:pt>
                <c:pt idx="3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22-4E16-947A-6F4F3508071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81923400"/>
        <c:axId val="581930616"/>
      </c:barChart>
      <c:catAx>
        <c:axId val="581923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930616"/>
        <c:crossesAt val="0.1"/>
        <c:auto val="1"/>
        <c:lblAlgn val="ctr"/>
        <c:lblOffset val="100"/>
        <c:noMultiLvlLbl val="0"/>
      </c:catAx>
      <c:valAx>
        <c:axId val="581930616"/>
        <c:scaling>
          <c:logBase val="10"/>
          <c:orientation val="minMax"/>
          <c:max val="1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baseline="0"/>
                  <a:t>Render time (seconds)</a:t>
                </a:r>
                <a:endParaRPr lang="en-GB" sz="1800"/>
              </a:p>
            </c:rich>
          </c:tx>
          <c:layout>
            <c:manualLayout>
              <c:xMode val="edge"/>
              <c:yMode val="edge"/>
              <c:x val="0.49000186750142222"/>
              <c:y val="0.905364747707520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out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923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D4878-BC79-4E49-85AD-DA1FD93D3973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84CE6-EAA9-42BF-9349-DEFF2BC6C4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09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84CE6-EAA9-42BF-9349-DEFF2BC6C43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35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9712-D219-4C99-B555-A12BF8555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11F56-3F8B-4093-A7F8-01C039963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74452-5B9D-4054-A660-E54FDA5AC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17224-02CB-4947-8588-ACA57EB41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3AD10-DB26-4116-9323-4A5679D00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51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8E4E-9A75-4F2D-A700-FEB88790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0FB63-82B2-4BFC-8A73-C75CCB44F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1EB85-79F0-4D80-9B71-F150F012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9E4E-C66C-4BD3-AD1B-298ADD68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4115-45CA-405B-96B8-C4910610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63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D45C1-A703-44D8-A638-16D4D7A9C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0BDA-954A-49C6-B8BB-B951931F6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15348-F649-428A-B60D-4FAD6E17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13ED0-C3A6-4ABB-BC95-434C8A2C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63B71-80DE-4FE9-A318-2801A865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75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4010F-4DE3-44CB-84CA-CC16B081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0C5E-D225-4897-A714-56E0A7B2F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09382-134B-41FE-8D10-8EF7646F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1BB8F-0D80-4E0B-A929-9A6B3ED66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2CFB-71D2-4CA3-9B68-88871701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08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351A-ACFA-42E5-9FB0-C9FF5E73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3A887-3D80-4749-8918-F3D073702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8EB4C-B990-41FE-BA94-A02E82DFF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60115-92DA-4E76-B610-E3B003B7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74DF9-C26D-4A55-A7E3-C7BF65C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42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1C0D-3FF2-4511-8595-67D84EF1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5DC2-2D4C-4559-A3DC-1B65D304F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1E0BC-D107-4B43-B177-89E86A7E2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AC1C9-00F9-496B-848F-B2D81BF77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3D71D-64B0-4997-9844-DCEA74B4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A7876-A251-44E7-AF9E-FC494414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1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65D5-4F64-4C56-AC62-91ACC325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64CD2-584E-42F3-AAFF-2E2751AB6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15831-27B8-4F95-956A-921698019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637BD-43E0-4079-B5F3-BB9CB684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85780-733D-4069-AC95-9C3912AAF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889E5D-D2F2-45C9-BF07-9C6511CF2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D896F3-46E9-444C-B3B8-72D78E5F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30C32-2BF1-472B-9B66-4B219AE0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73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8030-C8B0-496E-9676-EC215719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8AAE4-010F-4F52-BE0D-87210240F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86E69-EE65-41CC-A090-9C20D4CD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84994-8A79-4507-A311-9C285835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37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225D3-8599-41D9-8FA6-AA7C3194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A0C44-F9A1-4B0F-B334-0C93C6DA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69E0D-C16E-4B86-95C1-DD426A1F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20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0EC40-50EF-4271-8DF2-26A1CAF2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3F1A-A832-485C-B154-4F620CC5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3C568-2699-4AB3-BEAB-79EF278B1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380B1-389F-4417-9E63-322618E0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22B5C-4FAA-4A14-91CB-98B0628F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D97A8-F6FF-4B88-9896-731267BC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55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BA5F-3247-4972-BA0C-35A149AF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B35862-FEFF-41B7-BA35-3F1EC41C9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4E5B7-0110-4BF0-B7DC-206EC7FA3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ABA7C-2F67-4DA6-9DBC-8282F32E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E5D48-F80F-40F6-8552-FAB6C992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99343-7E0C-4578-804C-8263BD7C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420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C8E21-262F-438C-A2D3-05D0B412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0517C-3C7F-4735-A4F5-DE69519AB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28896-CFA5-4F68-B26C-9EA222A7D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7018-9A0D-486D-A01C-7D64B773BBD1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066D1-D58E-416D-9595-91C23FE4D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C7DF2-6D3D-470F-9408-749619486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6EBA1-B440-43A8-8006-F35384081E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88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265B-35C0-4DF7-B6F7-8991D2FDA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6FE69-AE0F-4B77-92C7-CA1B046CD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urple light in the sky&#10;&#10;Description generated with high confidence">
            <a:extLst>
              <a:ext uri="{FF2B5EF4-FFF2-40B4-BE49-F238E27FC236}">
                <a16:creationId xmlns:a16="http://schemas.microsoft.com/office/drawing/2014/main" id="{CF470973-9802-4FD4-97E1-9F1AC8B7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96959B-467F-4431-B93E-063773CE2613}"/>
              </a:ext>
            </a:extLst>
          </p:cNvPr>
          <p:cNvSpPr/>
          <p:nvPr/>
        </p:nvSpPr>
        <p:spPr>
          <a:xfrm>
            <a:off x="1" y="5034455"/>
            <a:ext cx="12191999" cy="18184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432000" rtlCol="0" anchor="t"/>
          <a:lstStyle/>
          <a:p>
            <a:pPr algn="ctr"/>
            <a:endParaRPr lang="en-GB" sz="3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A3D15-D3B7-49C1-B2F8-E3394564C41A}"/>
              </a:ext>
            </a:extLst>
          </p:cNvPr>
          <p:cNvSpPr txBox="1"/>
          <p:nvPr/>
        </p:nvSpPr>
        <p:spPr>
          <a:xfrm>
            <a:off x="0" y="6169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Filip Lejhanec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81192-EB90-46F5-97B4-8C3C5E652DDC}"/>
              </a:ext>
            </a:extLst>
          </p:cNvPr>
          <p:cNvSpPr txBox="1"/>
          <p:nvPr/>
        </p:nvSpPr>
        <p:spPr>
          <a:xfrm>
            <a:off x="1" y="534478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Rendering Fractals Using the PYNQ Framework on an FPGA</a:t>
            </a:r>
          </a:p>
        </p:txBody>
      </p:sp>
    </p:spTree>
    <p:extLst>
      <p:ext uri="{BB962C8B-B14F-4D97-AF65-F5344CB8AC3E}">
        <p14:creationId xmlns:p14="http://schemas.microsoft.com/office/powerpoint/2010/main" val="663484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16EEB-1500-49AF-91BA-C8BD6FA45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74D1DA-3A90-432B-BA53-8E81B0C42023}"/>
              </a:ext>
            </a:extLst>
          </p:cNvPr>
          <p:cNvSpPr/>
          <p:nvPr/>
        </p:nvSpPr>
        <p:spPr>
          <a:xfrm>
            <a:off x="2838192" y="-6329368"/>
            <a:ext cx="5686097" cy="27178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F45522-DFFB-45F0-93AB-36D8EC5149E9}"/>
              </a:ext>
            </a:extLst>
          </p:cNvPr>
          <p:cNvSpPr txBox="1">
            <a:spLocks/>
          </p:cNvSpPr>
          <p:nvPr/>
        </p:nvSpPr>
        <p:spPr>
          <a:xfrm>
            <a:off x="484275" y="359053"/>
            <a:ext cx="5475091" cy="104340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bg1"/>
                </a:solidFill>
              </a:rPr>
              <a:t>Key objectives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04CC1-6AB8-4492-B508-A0DD53819954}"/>
              </a:ext>
            </a:extLst>
          </p:cNvPr>
          <p:cNvSpPr txBox="1"/>
          <p:nvPr/>
        </p:nvSpPr>
        <p:spPr>
          <a:xfrm>
            <a:off x="1111301" y="1402462"/>
            <a:ext cx="4848065" cy="15696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Problem research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Software implementation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Hardware implementation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151AD91-981C-4075-B5BB-7BBF10BCAD71}"/>
              </a:ext>
            </a:extLst>
          </p:cNvPr>
          <p:cNvSpPr txBox="1">
            <a:spLocks/>
          </p:cNvSpPr>
          <p:nvPr/>
        </p:nvSpPr>
        <p:spPr>
          <a:xfrm>
            <a:off x="484275" y="3885879"/>
            <a:ext cx="11223450" cy="104340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bg1"/>
                </a:solidFill>
              </a:rPr>
              <a:t>Stretch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3F602-03E2-4075-AA67-B853BEB9B023}"/>
              </a:ext>
            </a:extLst>
          </p:cNvPr>
          <p:cNvSpPr txBox="1"/>
          <p:nvPr/>
        </p:nvSpPr>
        <p:spPr>
          <a:xfrm>
            <a:off x="1111300" y="4929288"/>
            <a:ext cx="10596425" cy="15696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Advanced visual features (zooming, panning and colouring)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Implementation issues and optimising for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Flexible and reusable design</a:t>
            </a:r>
          </a:p>
        </p:txBody>
      </p:sp>
    </p:spTree>
    <p:extLst>
      <p:ext uri="{BB962C8B-B14F-4D97-AF65-F5344CB8AC3E}">
        <p14:creationId xmlns:p14="http://schemas.microsoft.com/office/powerpoint/2010/main" val="345521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3D1A-93D4-4AD4-A434-08E9254CD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513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Implementation details</a:t>
            </a:r>
          </a:p>
        </p:txBody>
      </p:sp>
      <p:sp>
        <p:nvSpPr>
          <p:cNvPr id="19" name="Freeform 37">
            <a:extLst>
              <a:ext uri="{FF2B5EF4-FFF2-40B4-BE49-F238E27FC236}">
                <a16:creationId xmlns:a16="http://schemas.microsoft.com/office/drawing/2014/main" id="{DEFD2014-7535-4EF2-808F-F045749C8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73322-DD32-46D8-BC7E-57DEFE6BD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314950" cy="4065986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Floating point vs. </a:t>
            </a:r>
            <a:r>
              <a:rPr lang="en-GB" sz="3200" u="sng" dirty="0">
                <a:solidFill>
                  <a:srgbClr val="FFFFFF"/>
                </a:solidFill>
              </a:rPr>
              <a:t>Fixed point</a:t>
            </a:r>
          </a:p>
          <a:p>
            <a:r>
              <a:rPr lang="en-GB" sz="3200" dirty="0">
                <a:solidFill>
                  <a:srgbClr val="FFFFFF"/>
                </a:solidFill>
              </a:rPr>
              <a:t>32-bit variables</a:t>
            </a:r>
          </a:p>
          <a:p>
            <a:r>
              <a:rPr lang="en-GB" sz="3200" dirty="0">
                <a:solidFill>
                  <a:srgbClr val="FFFFFF"/>
                </a:solidFill>
              </a:rPr>
              <a:t>Full HD output to HDMI</a:t>
            </a:r>
          </a:p>
          <a:p>
            <a:r>
              <a:rPr lang="en-GB" sz="3200" dirty="0">
                <a:solidFill>
                  <a:srgbClr val="FFFFFF"/>
                </a:solidFill>
              </a:rPr>
              <a:t>1 frame/second</a:t>
            </a:r>
          </a:p>
          <a:p>
            <a:r>
              <a:rPr lang="en-GB" sz="3200" dirty="0">
                <a:solidFill>
                  <a:srgbClr val="FFFFFF"/>
                </a:solidFill>
              </a:rPr>
              <a:t>16 parallel processors</a:t>
            </a:r>
          </a:p>
          <a:p>
            <a:r>
              <a:rPr lang="en-GB" sz="3200" dirty="0">
                <a:solidFill>
                  <a:srgbClr val="FFFFFF"/>
                </a:solidFill>
              </a:rPr>
              <a:t>Customisable</a:t>
            </a:r>
          </a:p>
          <a:p>
            <a:r>
              <a:rPr lang="en-GB" sz="3200" dirty="0">
                <a:solidFill>
                  <a:srgbClr val="FFFFFF"/>
                </a:solidFill>
              </a:rPr>
              <a:t>Friendly drivers</a:t>
            </a:r>
          </a:p>
        </p:txBody>
      </p:sp>
      <p:pic>
        <p:nvPicPr>
          <p:cNvPr id="10" name="Picture 9" descr="A picture containing animal, invertebrate&#10;&#10;Description generated with very high confidence">
            <a:extLst>
              <a:ext uri="{FF2B5EF4-FFF2-40B4-BE49-F238E27FC236}">
                <a16:creationId xmlns:a16="http://schemas.microsoft.com/office/drawing/2014/main" id="{A610A300-55F6-4BE8-A9F8-7F156A1A2F0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32"/>
          <a:stretch/>
        </p:blipFill>
        <p:spPr bwMode="auto">
          <a:xfrm>
            <a:off x="6587330" y="1691641"/>
            <a:ext cx="4004406" cy="2500885"/>
          </a:xfrm>
          <a:custGeom>
            <a:avLst/>
            <a:gdLst>
              <a:gd name="connsiteX0" fmla="*/ 1158807 w 4004406"/>
              <a:gd name="connsiteY0" fmla="*/ 0 h 2500885"/>
              <a:gd name="connsiteX1" fmla="*/ 4004406 w 4004406"/>
              <a:gd name="connsiteY1" fmla="*/ 0 h 2500885"/>
              <a:gd name="connsiteX2" fmla="*/ 2845598 w 4004406"/>
              <a:gd name="connsiteY2" fmla="*/ 2500885 h 2500885"/>
              <a:gd name="connsiteX3" fmla="*/ 0 w 4004406"/>
              <a:gd name="connsiteY3" fmla="*/ 2500885 h 2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406" h="2500885">
                <a:moveTo>
                  <a:pt x="1158807" y="0"/>
                </a:moveTo>
                <a:lnTo>
                  <a:pt x="4004406" y="0"/>
                </a:lnTo>
                <a:lnTo>
                  <a:pt x="2845598" y="2500885"/>
                </a:lnTo>
                <a:lnTo>
                  <a:pt x="0" y="2500885"/>
                </a:lnTo>
                <a:close/>
              </a:path>
            </a:pathLst>
          </a:custGeom>
          <a:noFill/>
        </p:spPr>
      </p:pic>
      <p:pic>
        <p:nvPicPr>
          <p:cNvPr id="4" name="Picture 3" descr="C:\Users\FilipLejhanec\AppData\Local\Microsoft\Windows\INetCache\Content.MSO\93392BF6.tmp">
            <a:extLst>
              <a:ext uri="{FF2B5EF4-FFF2-40B4-BE49-F238E27FC236}">
                <a16:creationId xmlns:a16="http://schemas.microsoft.com/office/drawing/2014/main" id="{96750EEB-AB9B-4847-B16E-07AA71DD42E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59" b="-2"/>
          <a:stretch/>
        </p:blipFill>
        <p:spPr bwMode="auto">
          <a:xfrm>
            <a:off x="9597231" y="1691164"/>
            <a:ext cx="2594769" cy="2501837"/>
          </a:xfrm>
          <a:custGeom>
            <a:avLst/>
            <a:gdLst>
              <a:gd name="connsiteX0" fmla="*/ 1159248 w 2594769"/>
              <a:gd name="connsiteY0" fmla="*/ 0 h 2501837"/>
              <a:gd name="connsiteX1" fmla="*/ 2594769 w 2594769"/>
              <a:gd name="connsiteY1" fmla="*/ 0 h 2501837"/>
              <a:gd name="connsiteX2" fmla="*/ 2594769 w 2594769"/>
              <a:gd name="connsiteY2" fmla="*/ 2501837 h 2501837"/>
              <a:gd name="connsiteX3" fmla="*/ 0 w 2594769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769" h="2501837">
                <a:moveTo>
                  <a:pt x="1159248" y="0"/>
                </a:moveTo>
                <a:lnTo>
                  <a:pt x="2594769" y="0"/>
                </a:lnTo>
                <a:lnTo>
                  <a:pt x="2594769" y="2501837"/>
                </a:lnTo>
                <a:lnTo>
                  <a:pt x="0" y="2501837"/>
                </a:lnTo>
                <a:close/>
              </a:path>
            </a:pathLst>
          </a:custGeom>
          <a:noFill/>
        </p:spPr>
      </p:pic>
      <p:pic>
        <p:nvPicPr>
          <p:cNvPr id="6" name="Picture 5" descr="C:\Users\FilipLejhanec\AppData\Local\Microsoft\Windows\INetCache\Content.MSO\B675F4E5.tmp">
            <a:extLst>
              <a:ext uri="{FF2B5EF4-FFF2-40B4-BE49-F238E27FC236}">
                <a16:creationId xmlns:a16="http://schemas.microsoft.com/office/drawing/2014/main" id="{5D4AE870-3E7D-460C-B5D0-7CA32EA38E5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7"/>
          <a:stretch/>
        </p:blipFill>
        <p:spPr bwMode="auto"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</p:spPr>
      </p:pic>
      <p:pic>
        <p:nvPicPr>
          <p:cNvPr id="7" name="Picture 6" descr="A picture containing grass&#10;&#10;Description generated with high confidence">
            <a:extLst>
              <a:ext uri="{FF2B5EF4-FFF2-40B4-BE49-F238E27FC236}">
                <a16:creationId xmlns:a16="http://schemas.microsoft.com/office/drawing/2014/main" id="{F5744AC8-4F32-4FDC-8C73-256E0A796CB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" b="2836"/>
          <a:stretch/>
        </p:blipFill>
        <p:spPr bwMode="auto"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087644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2E37DA8-82F2-4FB2-B1E5-F05A6EF5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 Times of Different IP Implementations</a:t>
            </a:r>
            <a:endParaRPr lang="en-GB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7E9A3B5-5290-4733-9043-3113665DA5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20062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2149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quals 13">
            <a:extLst>
              <a:ext uri="{FF2B5EF4-FFF2-40B4-BE49-F238E27FC236}">
                <a16:creationId xmlns:a16="http://schemas.microsoft.com/office/drawing/2014/main" id="{B18D5653-F062-46E5-B012-85990B71C532}"/>
              </a:ext>
            </a:extLst>
          </p:cNvPr>
          <p:cNvSpPr/>
          <p:nvPr/>
        </p:nvSpPr>
        <p:spPr>
          <a:xfrm rot="5400000">
            <a:off x="1940801" y="3910977"/>
            <a:ext cx="1825510" cy="827690"/>
          </a:xfrm>
          <a:prstGeom prst="mathEqual">
            <a:avLst>
              <a:gd name="adj1" fmla="val 23520"/>
              <a:gd name="adj2" fmla="val 143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AFFAE840-56BC-407D-9481-453403CF10CF}"/>
              </a:ext>
            </a:extLst>
          </p:cNvPr>
          <p:cNvSpPr/>
          <p:nvPr/>
        </p:nvSpPr>
        <p:spPr>
          <a:xfrm rot="5400000">
            <a:off x="8344231" y="3758577"/>
            <a:ext cx="1825510" cy="827690"/>
          </a:xfrm>
          <a:prstGeom prst="mathEqual">
            <a:avLst>
              <a:gd name="adj1" fmla="val 23520"/>
              <a:gd name="adj2" fmla="val 143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385B92-F854-492F-8E97-3FEB8C54BE61}"/>
              </a:ext>
            </a:extLst>
          </p:cNvPr>
          <p:cNvSpPr/>
          <p:nvPr/>
        </p:nvSpPr>
        <p:spPr>
          <a:xfrm>
            <a:off x="1776245" y="3344843"/>
            <a:ext cx="2154622" cy="72521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/>
              <a:t>PyQt</a:t>
            </a:r>
            <a:r>
              <a:rPr lang="en-GB" sz="2400" dirty="0"/>
              <a:t> GUI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E9156B-881A-435C-AB47-994B6620306A}"/>
              </a:ext>
            </a:extLst>
          </p:cNvPr>
          <p:cNvSpPr/>
          <p:nvPr/>
        </p:nvSpPr>
        <p:spPr>
          <a:xfrm>
            <a:off x="1776245" y="4755857"/>
            <a:ext cx="2154622" cy="72521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GPU Renderer</a:t>
            </a: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F895BAD3-A3CF-4DB5-8B8E-9FF146904FAC}"/>
              </a:ext>
            </a:extLst>
          </p:cNvPr>
          <p:cNvSpPr/>
          <p:nvPr/>
        </p:nvSpPr>
        <p:spPr>
          <a:xfrm>
            <a:off x="4594333" y="3259667"/>
            <a:ext cx="2921876" cy="895566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SSH Shell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05DC8E-4B48-4E23-9B0D-AC9D4CE662F6}"/>
              </a:ext>
            </a:extLst>
          </p:cNvPr>
          <p:cNvSpPr/>
          <p:nvPr/>
        </p:nvSpPr>
        <p:spPr>
          <a:xfrm>
            <a:off x="8179675" y="3344843"/>
            <a:ext cx="2154622" cy="72521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PYNQ-Z1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AD42E69-F0E7-41FE-B436-3575D4FCF3CA}"/>
              </a:ext>
            </a:extLst>
          </p:cNvPr>
          <p:cNvSpPr/>
          <p:nvPr/>
        </p:nvSpPr>
        <p:spPr>
          <a:xfrm>
            <a:off x="8179675" y="4755857"/>
            <a:ext cx="2154622" cy="72521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FPGA Circuit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16523B0-AE9A-4496-8416-ABC4124F3295}"/>
              </a:ext>
            </a:extLst>
          </p:cNvPr>
          <p:cNvSpPr/>
          <p:nvPr/>
        </p:nvSpPr>
        <p:spPr>
          <a:xfrm>
            <a:off x="1776245" y="1281757"/>
            <a:ext cx="2154622" cy="72521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PC Monitor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D7CE65B-45AE-4CF5-B3FC-83F3630A95FF}"/>
              </a:ext>
            </a:extLst>
          </p:cNvPr>
          <p:cNvSpPr/>
          <p:nvPr/>
        </p:nvSpPr>
        <p:spPr>
          <a:xfrm>
            <a:off x="8179675" y="1281757"/>
            <a:ext cx="2154622" cy="72521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HDMI Monitor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2053F6AD-D3C4-4F8B-A8A5-1E01E33E3377}"/>
              </a:ext>
            </a:extLst>
          </p:cNvPr>
          <p:cNvSpPr/>
          <p:nvPr/>
        </p:nvSpPr>
        <p:spPr>
          <a:xfrm rot="16200000">
            <a:off x="2611888" y="2220984"/>
            <a:ext cx="490637" cy="513670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A724DDEF-3B15-4011-A9CC-1713664CA976}"/>
              </a:ext>
            </a:extLst>
          </p:cNvPr>
          <p:cNvSpPr/>
          <p:nvPr/>
        </p:nvSpPr>
        <p:spPr>
          <a:xfrm rot="16200000">
            <a:off x="2611889" y="2617159"/>
            <a:ext cx="490637" cy="513670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7E660F9F-D538-45D1-BC70-3DCAF7945B3E}"/>
              </a:ext>
            </a:extLst>
          </p:cNvPr>
          <p:cNvSpPr/>
          <p:nvPr/>
        </p:nvSpPr>
        <p:spPr>
          <a:xfrm rot="16200000">
            <a:off x="9017772" y="2215619"/>
            <a:ext cx="490637" cy="513670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E57C9B34-A4B5-4D58-9623-A710730ABAF6}"/>
              </a:ext>
            </a:extLst>
          </p:cNvPr>
          <p:cNvSpPr/>
          <p:nvPr/>
        </p:nvSpPr>
        <p:spPr>
          <a:xfrm rot="16200000">
            <a:off x="9017773" y="2611794"/>
            <a:ext cx="490637" cy="513670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9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53F68F30-E521-4A42-A098-9251DA8D6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7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5D77F165-C6D2-4D5F-954C-1EE33F202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2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urple flowers&#10;&#10;Description generated with high confidence">
            <a:extLst>
              <a:ext uri="{FF2B5EF4-FFF2-40B4-BE49-F238E27FC236}">
                <a16:creationId xmlns:a16="http://schemas.microsoft.com/office/drawing/2014/main" id="{E91A646A-20DB-4472-A79A-980E11E7E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2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outdoor, outdoor object&#10;&#10;Description generated with high confidence">
            <a:extLst>
              <a:ext uri="{FF2B5EF4-FFF2-40B4-BE49-F238E27FC236}">
                <a16:creationId xmlns:a16="http://schemas.microsoft.com/office/drawing/2014/main" id="{26014D11-86D8-476D-B216-0E4F4B4B7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4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91</Words>
  <Application>Microsoft Office PowerPoint</Application>
  <PresentationFormat>Widescreen</PresentationFormat>
  <Paragraphs>28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Implementation details</vt:lpstr>
      <vt:lpstr>Render Times of Different IP Implementations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Lejhanec (Student)</dc:creator>
  <cp:lastModifiedBy>Filip Lejhanec (Student)</cp:lastModifiedBy>
  <cp:revision>3</cp:revision>
  <dcterms:created xsi:type="dcterms:W3CDTF">2019-04-15T23:40:01Z</dcterms:created>
  <dcterms:modified xsi:type="dcterms:W3CDTF">2019-04-15T23:56:24Z</dcterms:modified>
</cp:coreProperties>
</file>